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0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157" d="100"/>
          <a:sy n="157" d="100"/>
        </p:scale>
        <p:origin x="228" y="13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A25E3-48AF-495E-8FFE-3E7BAB82D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E1410-53D9-4408-B317-C7E79904B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E28F0-5F0A-4F82-BA25-B41D30282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20/07/2021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0543E-481A-46A3-8F58-46EE46A89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2330B-1919-4489-964F-491526FF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836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6916-EC91-4594-B5B0-42290A7E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C63D38-E8BD-40EE-ACC7-A1B7A70C7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4C039-D1A6-4443-8F8D-4C2BEE047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20/07/2021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6A900-D177-4CDF-BB49-7E8E64C3C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100C2-2583-4978-A4C2-9BACAA458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632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61303C-253A-421B-800C-F86E09529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43310-6352-4182-9459-866694AF9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93FC8-E19A-4B2C-84C1-91A7FAA3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20/07/2021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846C4-7858-402A-93BD-96C5C084E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AF910-FFC5-4957-95C2-3C7ACC548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94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826C-C0E0-4CA7-92B6-E5EC37F7C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D3642-5799-430B-9F74-13118C0FC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70F8E-E174-4AA0-BA2C-5048E83B3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20/07/2021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20E57-A7FA-442E-8FAE-619D8D07E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F838F-1603-4DFB-8565-5C6352574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402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82ED-9ACA-4348-8BB5-9F966C26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F75EF-9430-4BDA-802E-9427F7D3D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32813-FBA5-4E08-A0B9-E4B737183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20/07/2021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480A-EAFC-4DE6-896A-9C84B4A4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F0BC6-85F5-4F55-A1F7-17C7EC54E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745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729A-75C3-4066-A1DE-47CC2C9C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8F601-9B3C-4AFD-BBA3-4051676724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9AF63-625C-4B16-A8CA-6AE2DA019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20830-9F28-457B-BA5B-B62A8A686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20/07/2021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456BC-22CF-464D-8CD4-E5AE30241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7D689-ECC5-4F0B-B21F-09E804B0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7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AD2A-3BCC-431B-9C65-8258CB8B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257EF3-E3E4-42DE-9F59-06B33370C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8204A-64C1-4066-A77B-78FD0B7B5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C2B0C-A483-4832-A27E-1652E4738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479C4-C609-49AF-A69C-1DA93486A0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F794AA-7EDD-463A-88F1-FDBD60DED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20/07/2021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9D8C77-C71C-4228-A71F-FD390FB55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2EA74-49D5-45F7-8C5C-035E8574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25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ECD7-9F79-4670-B82E-EBCFEA983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40CF4-B593-4567-8A6F-32FE7E38B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20/07/2021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4A6EA8-A688-4225-8D17-6EB37EB6B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F77073-88B2-4267-922D-8E4E2176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24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01BF0-E3E5-4CC2-8F3B-37F430DE5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20/07/2021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24858-2BAE-4C5A-9141-E007493CC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F077F-CB75-45B9-A384-C6A39C735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884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BB28-A2F1-4DA2-BAAD-EC00AEAAA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74FEC-B44F-40DD-AE74-05A6597DE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02807-9E62-4B10-94C3-5BDE39ADE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E0646-1BFF-49E3-8B82-B8146C38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20/07/2021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19354-A600-4B2D-A8F0-852B1BB4B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0E634-A3D1-4E19-9312-FA01B1FD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955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1430-C1EF-403D-9273-DBC7072AD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428DB2-242C-457F-88B4-BCB9BA009F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8E259-4F4C-49D5-98A9-00CD70C3D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D752A-30B0-4D44-ADA5-443378E9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20/07/2021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030B5-3B95-4B29-9BCD-1FDE14519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D073D-6DF8-478E-9D0A-3ADC251F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993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7FDA6F-FF90-45CD-9938-C1021776D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2F7CC-9945-4967-8211-499C1CBF2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C1452-A5B8-4CA6-9EB8-0E6BE9FC62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0AC5E-BE15-4739-BCC4-5AB644021A95}" type="datetimeFigureOut">
              <a:rPr lang="en-GB" smtClean="0"/>
              <a:t>20/07/2021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34958-746F-426C-99A9-38EFF368F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46615-D10C-4A39-9CF8-2C566961D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057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30E1C4F-6CD5-424C-B4B7-80C5760EFD19}"/>
              </a:ext>
            </a:extLst>
          </p:cNvPr>
          <p:cNvSpPr/>
          <p:nvPr/>
        </p:nvSpPr>
        <p:spPr>
          <a:xfrm>
            <a:off x="1001652" y="2661986"/>
            <a:ext cx="1534027" cy="153402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56CB90-78B7-43C8-8EAC-A99A309B1373}"/>
              </a:ext>
            </a:extLst>
          </p:cNvPr>
          <p:cNvSpPr txBox="1"/>
          <p:nvPr/>
        </p:nvSpPr>
        <p:spPr>
          <a:xfrm>
            <a:off x="2535679" y="3059667"/>
            <a:ext cx="25849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Albert Eromosele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  <a:cs typeface="Segoe UI" panose="020B0502040204020203" pitchFamily="34" charset="0"/>
              </a:rPr>
              <a:t>TECHNICAL SUPPORT ENGINEER 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  <a:latin typeface="Arial Nova" panose="020B05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CFBD10-40EC-4960-8928-743F38D944F7}"/>
              </a:ext>
            </a:extLst>
          </p:cNvPr>
          <p:cNvSpPr/>
          <p:nvPr/>
        </p:nvSpPr>
        <p:spPr>
          <a:xfrm>
            <a:off x="1001652" y="2661992"/>
            <a:ext cx="1534027" cy="1534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130564-28CF-413C-99BA-2EC4E097C8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623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Right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497880-9C89-4254-A0BE-EC3E5F57A168}"/>
              </a:ext>
            </a:extLst>
          </p:cNvPr>
          <p:cNvGrpSpPr/>
          <p:nvPr/>
        </p:nvGrpSpPr>
        <p:grpSpPr>
          <a:xfrm>
            <a:off x="1001653" y="2990385"/>
            <a:ext cx="4051254" cy="1205628"/>
            <a:chOff x="1001652" y="2661986"/>
            <a:chExt cx="5154771" cy="15340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30E1C4F-6CD5-424C-B4B7-80C5760EFD19}"/>
                </a:ext>
              </a:extLst>
            </p:cNvPr>
            <p:cNvSpPr/>
            <p:nvPr/>
          </p:nvSpPr>
          <p:spPr>
            <a:xfrm>
              <a:off x="1001652" y="2661986"/>
              <a:ext cx="1534027" cy="1534027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56CB90-78B7-43C8-8EAC-A99A309B1373}"/>
                </a:ext>
              </a:extLst>
            </p:cNvPr>
            <p:cNvSpPr txBox="1"/>
            <p:nvPr/>
          </p:nvSpPr>
          <p:spPr>
            <a:xfrm>
              <a:off x="2535680" y="3059667"/>
              <a:ext cx="3620743" cy="1096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75000"/>
                    </a:schemeClr>
                  </a:solidFill>
                  <a:latin typeface="Arial Rounded MT Bold" panose="020F0704030504030204" pitchFamily="34" charset="0"/>
                  <a:cs typeface="Segoe UI" panose="020B0502040204020203" pitchFamily="34" charset="0"/>
                </a:rPr>
                <a:t>Albert Eromosele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ova" panose="020B0504020202020204" pitchFamily="34" charset="0"/>
                  <a:cs typeface="Segoe UI" panose="020B0502040204020203" pitchFamily="34" charset="0"/>
                </a:rPr>
                <a:t>TECHNICAL SUPPORT ENGINEER </a:t>
              </a:r>
              <a:endPara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  <a:cs typeface="Segoe UI" panose="020B0502040204020203" pitchFamily="34" charset="0"/>
              </a:endParaRPr>
            </a:p>
            <a:p>
              <a:endPara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8ABB20-044A-4372-805A-82530942B667}"/>
              </a:ext>
            </a:extLst>
          </p:cNvPr>
          <p:cNvGrpSpPr/>
          <p:nvPr/>
        </p:nvGrpSpPr>
        <p:grpSpPr>
          <a:xfrm>
            <a:off x="1001652" y="2812627"/>
            <a:ext cx="10017760" cy="616373"/>
            <a:chOff x="1097282" y="2086187"/>
            <a:chExt cx="10017760" cy="6163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F35F39E-54A0-4E37-B1F7-3E367F96CB29}"/>
                </a:ext>
              </a:extLst>
            </p:cNvPr>
            <p:cNvCxnSpPr/>
            <p:nvPr/>
          </p:nvCxnSpPr>
          <p:spPr>
            <a:xfrm>
              <a:off x="1097282" y="2702560"/>
              <a:ext cx="10017760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EDD0FE-64F2-430F-8AD8-99F8643DDADC}"/>
                </a:ext>
              </a:extLst>
            </p:cNvPr>
            <p:cNvSpPr txBox="1"/>
            <p:nvPr/>
          </p:nvSpPr>
          <p:spPr>
            <a:xfrm>
              <a:off x="1389123" y="2086187"/>
              <a:ext cx="61970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spc="300" dirty="0">
                  <a:latin typeface="Arial Narrow" panose="020B0606020202030204" pitchFamily="34" charset="0"/>
                </a:rPr>
                <a:t>Powershell For Administrators</a:t>
              </a:r>
              <a:endParaRPr lang="en-GB" sz="3200" spc="300" dirty="0"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769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-0.00612 0.3393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69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981079-3DC1-4C61-AE4A-8BBF3801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159" y="2952551"/>
            <a:ext cx="1473618" cy="176834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F6737E7-A2BA-4D5C-B6CF-C59AADF722E0}"/>
              </a:ext>
            </a:extLst>
          </p:cNvPr>
          <p:cNvGrpSpPr/>
          <p:nvPr/>
        </p:nvGrpSpPr>
        <p:grpSpPr>
          <a:xfrm>
            <a:off x="3808981" y="2177717"/>
            <a:ext cx="1654610" cy="2045371"/>
            <a:chOff x="3821013" y="1708483"/>
            <a:chExt cx="1654610" cy="204537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EFE6F9A-C23C-4F98-8AA0-268189C218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8899" y="2483317"/>
              <a:ext cx="846724" cy="1270537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C44255-B56A-402F-961E-A5D51B64E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21013" y="1708483"/>
              <a:ext cx="1016669" cy="101666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94EF25-29D7-4F60-A770-DEE340EB0917}"/>
              </a:ext>
            </a:extLst>
          </p:cNvPr>
          <p:cNvGrpSpPr/>
          <p:nvPr/>
        </p:nvGrpSpPr>
        <p:grpSpPr>
          <a:xfrm>
            <a:off x="6704347" y="2275175"/>
            <a:ext cx="1765933" cy="1947913"/>
            <a:chOff x="6716379" y="1805941"/>
            <a:chExt cx="1765933" cy="1947913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B50B4B-4450-4D01-BBDE-C2EF3FEB66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379" y="2502569"/>
              <a:ext cx="1104147" cy="1251285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40606DE-B547-4385-AAC3-CBA71A324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101" y="1805941"/>
              <a:ext cx="919211" cy="919211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AA0C25A-67A2-476F-B183-61C08E9D6D3E}"/>
              </a:ext>
            </a:extLst>
          </p:cNvPr>
          <p:cNvGrpSpPr/>
          <p:nvPr/>
        </p:nvGrpSpPr>
        <p:grpSpPr>
          <a:xfrm>
            <a:off x="5463591" y="1112172"/>
            <a:ext cx="921168" cy="1859632"/>
            <a:chOff x="5475623" y="642938"/>
            <a:chExt cx="921168" cy="185963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A36D5C4-43D7-4CB1-BFA1-0E03364F9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623" y="642938"/>
              <a:ext cx="921168" cy="921168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1A2B7DD-9314-486D-9177-9E697A91B4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3801" y="1564106"/>
              <a:ext cx="22199" cy="938464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118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owtoUsePowershell">
            <a:hlinkClick r:id="" action="ppaction://media"/>
            <a:extLst>
              <a:ext uri="{FF2B5EF4-FFF2-40B4-BE49-F238E27FC236}">
                <a16:creationId xmlns:a16="http://schemas.microsoft.com/office/drawing/2014/main" id="{FBF11F68-0DD0-448A-8131-C6D85E7909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EA3F341-C343-4CBE-9E3B-2E77A0E894F5}"/>
              </a:ext>
            </a:extLst>
          </p:cNvPr>
          <p:cNvGrpSpPr/>
          <p:nvPr/>
        </p:nvGrpSpPr>
        <p:grpSpPr>
          <a:xfrm>
            <a:off x="-149014" y="0"/>
            <a:ext cx="12341013" cy="6858000"/>
            <a:chOff x="0" y="0"/>
            <a:chExt cx="12082272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0803852-06D7-4474-94C3-7020BDE29F32}"/>
                </a:ext>
              </a:extLst>
            </p:cNvPr>
            <p:cNvSpPr/>
            <p:nvPr/>
          </p:nvSpPr>
          <p:spPr>
            <a:xfrm>
              <a:off x="0" y="0"/>
              <a:ext cx="12082272" cy="6858000"/>
            </a:xfrm>
            <a:prstGeom prst="rect">
              <a:avLst/>
            </a:prstGeom>
            <a:solidFill>
              <a:schemeClr val="accent1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spc="600" dirty="0">
                <a:latin typeface="Arial Narrow" panose="020B060602020203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2225AA-8B20-48CA-AA56-4391D7705F83}"/>
                </a:ext>
              </a:extLst>
            </p:cNvPr>
            <p:cNvSpPr/>
            <p:nvPr/>
          </p:nvSpPr>
          <p:spPr>
            <a:xfrm>
              <a:off x="0" y="2953173"/>
              <a:ext cx="12082272" cy="92794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spc="600" dirty="0">
                  <a:latin typeface="Arial Narrow" panose="020B0606020202030204" pitchFamily="34" charset="0"/>
                </a:rPr>
                <a:t>POWERSHELL</a:t>
              </a:r>
              <a:endParaRPr lang="en-GB" sz="6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66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4">
            <a:hlinkClick r:id="" action="ppaction://media"/>
            <a:extLst>
              <a:ext uri="{FF2B5EF4-FFF2-40B4-BE49-F238E27FC236}">
                <a16:creationId xmlns:a16="http://schemas.microsoft.com/office/drawing/2014/main" id="{63E1C417-BC47-489F-91FD-5A23BDAFCD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2E37E6-CE36-4432-AC6A-15FD0F36411C}"/>
              </a:ext>
            </a:extLst>
          </p:cNvPr>
          <p:cNvGrpSpPr/>
          <p:nvPr/>
        </p:nvGrpSpPr>
        <p:grpSpPr>
          <a:xfrm>
            <a:off x="-256032" y="-128016"/>
            <a:ext cx="12600432" cy="7138416"/>
            <a:chOff x="0" y="0"/>
            <a:chExt cx="12082272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8BF6D0-3E24-46A2-A1AB-BEED1250BAFE}"/>
                </a:ext>
              </a:extLst>
            </p:cNvPr>
            <p:cNvSpPr/>
            <p:nvPr/>
          </p:nvSpPr>
          <p:spPr>
            <a:xfrm>
              <a:off x="0" y="0"/>
              <a:ext cx="12082272" cy="6858000"/>
            </a:xfrm>
            <a:prstGeom prst="rect">
              <a:avLst/>
            </a:prstGeom>
            <a:solidFill>
              <a:schemeClr val="accent1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spc="600" dirty="0">
                <a:latin typeface="Arial Narrow" panose="020B060602020203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4969B9-761F-4377-B59A-8ECD256ECD4A}"/>
                </a:ext>
              </a:extLst>
            </p:cNvPr>
            <p:cNvSpPr/>
            <p:nvPr/>
          </p:nvSpPr>
          <p:spPr>
            <a:xfrm>
              <a:off x="0" y="2953173"/>
              <a:ext cx="12082272" cy="92794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spc="600" dirty="0">
                  <a:latin typeface="Arial Narrow" panose="020B0606020202030204" pitchFamily="34" charset="0"/>
                </a:rPr>
                <a:t>POWERSHELL</a:t>
              </a:r>
              <a:endParaRPr lang="en-GB" sz="6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408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30E1C4F-6CD5-424C-B4B7-80C5760EFD19}"/>
              </a:ext>
            </a:extLst>
          </p:cNvPr>
          <p:cNvSpPr/>
          <p:nvPr/>
        </p:nvSpPr>
        <p:spPr>
          <a:xfrm>
            <a:off x="1001652" y="2661986"/>
            <a:ext cx="1534027" cy="153402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56CB90-78B7-43C8-8EAC-A99A309B1373}"/>
              </a:ext>
            </a:extLst>
          </p:cNvPr>
          <p:cNvSpPr txBox="1"/>
          <p:nvPr/>
        </p:nvSpPr>
        <p:spPr>
          <a:xfrm>
            <a:off x="2535679" y="3059667"/>
            <a:ext cx="25849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Albert Eromosele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  <a:cs typeface="Segoe UI" panose="020B0502040204020203" pitchFamily="34" charset="0"/>
              </a:rPr>
              <a:t>IT SUPPORT TECH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Arial Nova" panose="020B05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CFBD10-40EC-4960-8928-743F38D944F7}"/>
              </a:ext>
            </a:extLst>
          </p:cNvPr>
          <p:cNvSpPr/>
          <p:nvPr/>
        </p:nvSpPr>
        <p:spPr>
          <a:xfrm>
            <a:off x="1001652" y="2661992"/>
            <a:ext cx="1534027" cy="1534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32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20</Words>
  <Application>Microsoft Office PowerPoint</Application>
  <PresentationFormat>Widescreen</PresentationFormat>
  <Paragraphs>9</Paragraphs>
  <Slides>6</Slides>
  <Notes>0</Notes>
  <HiddenSlides>2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Arial Narrow</vt:lpstr>
      <vt:lpstr>Arial Nova</vt:lpstr>
      <vt:lpstr>Arial Rounded MT Bold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Albert, Eromosele Job</dc:creator>
  <cp:lastModifiedBy>Albert, Eromosele Job</cp:lastModifiedBy>
  <cp:revision>33</cp:revision>
  <dcterms:created xsi:type="dcterms:W3CDTF">2021-07-09T11:44:02Z</dcterms:created>
  <dcterms:modified xsi:type="dcterms:W3CDTF">2021-07-20T15:48:48Z</dcterms:modified>
</cp:coreProperties>
</file>